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3" r:id="rId5"/>
    <p:sldId id="274" r:id="rId6"/>
    <p:sldId id="276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79377-EDB0-46CA-A046-AE230515BE7E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7A5F-04A8-4EAE-925C-D110EE17C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08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C656-E466-46B6-B51C-2F19080465AF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54C0-9AD9-4392-8D6B-188701F6B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93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2670-9364-4CA5-A91D-0FFE3865FBBA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8AD51-EA9A-4763-9D7B-AD40CC8EE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2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7AC7-ACE1-4CBD-A6A6-18EA6C0F4ABF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643F5-FD0F-4EFA-AAF5-FEC29E926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19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3163-E886-4D3F-8544-B9B3D26F7A3B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7290-9060-472C-AC5C-018E95D71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176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E9D82-0B0D-4702-8649-61063E276CB7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4CCC-B020-47ED-AD8A-A86210453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02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3414-A479-4066-8FAD-1883F7C98AFC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C10A5-8343-45A8-9A02-8DA6EDBB8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61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AC62-1907-4C10-A1E2-1ACD82C94CC7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0BE0-2B23-4497-B7F0-1E84FE86C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83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53FAE-05EE-499D-A952-B4F3E3A55A3A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7C7C-B905-4918-BC39-1CEEADE80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07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324D-387B-4606-9D53-0D35B9CFAFB5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22E1-8209-47F2-9715-EF46B2EF1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01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B9642-D21A-4A76-BA74-87C450F6458A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332E3-6600-41F4-9CB8-54326640C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10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4E0AC4-E948-44D4-8C90-189B43E59298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BF991734-2E7B-49E0-A763-85AEE4806C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Landmark Supreme court cases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Civil Rights Era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Brown v. Board of Education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What happened</a:t>
            </a:r>
          </a:p>
          <a:p>
            <a:pPr lvl="1" eaLnBrk="1" hangingPunct="1"/>
            <a:r>
              <a:rPr lang="en-US" altLang="en-US" b="1" smtClean="0"/>
              <a:t>Mr. Brown wanted his daughter to attend the neighborhood school (she was black and the school was for whites)</a:t>
            </a:r>
          </a:p>
          <a:p>
            <a:pPr eaLnBrk="1" hangingPunct="1"/>
            <a:r>
              <a:rPr lang="en-US" altLang="en-US" smtClean="0"/>
              <a:t>DECISION</a:t>
            </a:r>
          </a:p>
          <a:p>
            <a:pPr lvl="1" eaLnBrk="1" hangingPunct="1"/>
            <a:r>
              <a:rPr lang="en-US" altLang="en-US" b="1" smtClean="0"/>
              <a:t>Schools were desegregated.  Separate is unequal.</a:t>
            </a:r>
            <a:r>
              <a:rPr lang="en-US" altLang="en-US" smtClean="0"/>
              <a:t> Separate but equal has no place</a:t>
            </a:r>
          </a:p>
          <a:p>
            <a:pPr lvl="1" eaLnBrk="1" hangingPunct="1"/>
            <a:r>
              <a:rPr lang="en-US" altLang="en-US" smtClean="0"/>
              <a:t>Integrated schools</a:t>
            </a:r>
          </a:p>
          <a:p>
            <a:pPr lvl="1" eaLnBrk="1" hangingPunct="1"/>
            <a:r>
              <a:rPr lang="en-US" altLang="en-US" smtClean="0"/>
              <a:t>Overturned Plessy v. Ferguson</a:t>
            </a:r>
          </a:p>
          <a:p>
            <a:pPr eaLnBrk="1" hangingPunct="1"/>
            <a:r>
              <a:rPr lang="en-US" altLang="en-US" smtClean="0"/>
              <a:t>14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 (1954)</a:t>
            </a:r>
          </a:p>
          <a:p>
            <a:pPr lvl="1" eaLnBrk="1" hangingPunct="1"/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  <p:pic>
        <p:nvPicPr>
          <p:cNvPr id="4100" name="Picture 2" descr="http://www.brownat50.org/images/HuntStepsPictLOC.jpg" title="African american woman and child sitting on steps of Supreme Court holding a news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4892675"/>
            <a:ext cx="2732087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Swann v. CMS Board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What happened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Mr. Swann said CMS was not integrated even though Brown v. Board of Ed said that segregation is not okay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DECISION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Court ordered busing to integrate schools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This decision changed the landscape of CMS schools by forcing the busing of students outside their neighborhood school 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This lead to forced desegregation of schools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(1971)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en-US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pic>
        <p:nvPicPr>
          <p:cNvPr id="5124" name="Picture 2" descr="http://img.slate.com/media/35000/35307/Frenkel_Bus1.jpg" title="School 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67350"/>
            <a:ext cx="190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Miranda v. Arizona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What happened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Miranda arrested but not told his right to not confess to the crime, he signed a confession and was convicted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DECISION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A person must be read his or her rights before being arrested.</a:t>
            </a:r>
            <a:endParaRPr lang="en-US" dirty="0" smtClean="0"/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When Ernesto Miranda was arrested and questioned and signed a confession that listed that he had “full knowledge of his legal rights”, he was not made aware of his rights to counsel and the confession was illegally gained.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 (1966)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</p:txBody>
      </p:sp>
      <p:pic>
        <p:nvPicPr>
          <p:cNvPr id="6148" name="Picture 2" descr="http://tabright.com/wp-content/uploads/2009/06/miranda-rights.png" title="Miranda 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530850"/>
            <a:ext cx="19812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Mapp</a:t>
            </a:r>
            <a:r>
              <a:rPr lang="en-US" dirty="0" smtClean="0"/>
              <a:t> v. 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What happened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Police searched </a:t>
            </a:r>
            <a:r>
              <a:rPr lang="en-US" b="1" dirty="0" err="1" smtClean="0"/>
              <a:t>Mapp’s</a:t>
            </a:r>
            <a:r>
              <a:rPr lang="en-US" b="1" dirty="0" smtClean="0"/>
              <a:t> house with a fake warrant and found illegal material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DECISION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Illegally obtained evidence cannot be used in court.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Illegal Evidence and Due Process Clause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No illegal search and seizures applied to all states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Before this rule not every state incorporated excluding evidence gained through an illegal search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Exclusionary Rule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and 14</a:t>
            </a:r>
            <a:r>
              <a:rPr lang="en-US" baseline="30000" dirty="0" smtClean="0"/>
              <a:t>th</a:t>
            </a:r>
            <a:r>
              <a:rPr lang="en-US" dirty="0" smtClean="0"/>
              <a:t> Amendment (1962)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pic>
        <p:nvPicPr>
          <p:cNvPr id="7172" name="Picture 2" descr="http://europeancourier.org/images/Mapp.jpg" title="Mapp's Mug 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5105400"/>
            <a:ext cx="23812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Engel v. Vitale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What happened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School board required students to say a prayer at beginning of each day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DECISION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A school cannot require students to pray.  This court case upheld separation of church and state.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Establishment Clause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Eliminated prayers in school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Students cannot be forced to recite a prayer because it violates their 1</a:t>
            </a:r>
            <a:r>
              <a:rPr lang="en-US" baseline="30000" dirty="0" smtClean="0"/>
              <a:t>st</a:t>
            </a:r>
            <a:r>
              <a:rPr lang="en-US" dirty="0" smtClean="0"/>
              <a:t> Amendment right to freedom of religion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Amendment (1962)	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pic>
        <p:nvPicPr>
          <p:cNvPr id="8196" name="Picture 2" descr="http://www.stus.com/images/products/con0112.gif" title="Students pra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5730875"/>
            <a:ext cx="16906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Regents of the University of California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happened</a:t>
            </a:r>
          </a:p>
          <a:p>
            <a:pPr lvl="1" eaLnBrk="1" hangingPunct="1"/>
            <a:r>
              <a:rPr lang="en-US" altLang="en-US" b="1" smtClean="0"/>
              <a:t>A white student was not accepted in to the school and several minority students with lower scores were</a:t>
            </a:r>
          </a:p>
          <a:p>
            <a:pPr eaLnBrk="1" hangingPunct="1"/>
            <a:r>
              <a:rPr lang="en-US" altLang="en-US" smtClean="0"/>
              <a:t>DECISION</a:t>
            </a:r>
          </a:p>
          <a:p>
            <a:pPr lvl="1" eaLnBrk="1" hangingPunct="1"/>
            <a:r>
              <a:rPr lang="en-US" altLang="en-US" b="1" smtClean="0"/>
              <a:t>Schools cant use admissions quotas and admit students solely based on race </a:t>
            </a:r>
          </a:p>
          <a:p>
            <a:pPr eaLnBrk="1" hangingPunct="1"/>
            <a:r>
              <a:rPr lang="en-US" altLang="en-US" b="1" smtClean="0"/>
              <a:t>14</a:t>
            </a:r>
            <a:r>
              <a:rPr lang="en-US" altLang="en-US" b="1" baseline="30000" smtClean="0"/>
              <a:t>th</a:t>
            </a:r>
            <a:r>
              <a:rPr lang="en-US" altLang="en-US" b="1" smtClean="0"/>
              <a:t> Amendment (1978)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Heart of Atlanta Motel v. US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happened/Decision</a:t>
            </a:r>
          </a:p>
          <a:p>
            <a:pPr lvl="1" eaLnBrk="1" hangingPunct="1"/>
            <a:r>
              <a:rPr lang="en-US" altLang="en-US" smtClean="0"/>
              <a:t>Congress could outlaw racial segregation of private facilities that are engaged in interstate commerce</a:t>
            </a:r>
          </a:p>
          <a:p>
            <a:pPr eaLnBrk="1" hangingPunct="1"/>
            <a:r>
              <a:rPr lang="en-US" altLang="en-US" smtClean="0"/>
              <a:t>Supremacy Clause (1964)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425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Landmark Supreme court cases</vt:lpstr>
      <vt:lpstr>Brown v. Board of Education</vt:lpstr>
      <vt:lpstr>Swann v. CMS Board of Education</vt:lpstr>
      <vt:lpstr>Miranda v. Arizona</vt:lpstr>
      <vt:lpstr>Mapp v. Ohio</vt:lpstr>
      <vt:lpstr>Engel v. Vitale</vt:lpstr>
      <vt:lpstr>Regents of the University of California</vt:lpstr>
      <vt:lpstr>Heart of Atlanta Motel v. US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Landmark Supreme court cases</dc:title>
  <dc:creator>brian.gasiorowski</dc:creator>
  <cp:lastModifiedBy>Yu.Christina@Curriculum and Instructional Services</cp:lastModifiedBy>
  <cp:revision>12</cp:revision>
  <dcterms:created xsi:type="dcterms:W3CDTF">2010-10-12T15:44:15Z</dcterms:created>
  <dcterms:modified xsi:type="dcterms:W3CDTF">2017-05-16T18:53:44Z</dcterms:modified>
</cp:coreProperties>
</file>